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61" r:id="rId3"/>
    <p:sldId id="272" r:id="rId4"/>
    <p:sldId id="284" r:id="rId5"/>
    <p:sldId id="2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A5D4-174A-466E-8DDD-81B02C0CFC7C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04147-1035-4CA1-B385-7D9A185A5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04147-1035-4CA1-B385-7D9A185A57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2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981700"/>
            <a:ext cx="3344416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1860- 1904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229200"/>
            <a:ext cx="7128794" cy="7225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Антон Павлович Чехов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r="9444"/>
          <a:stretch/>
        </p:blipFill>
        <p:spPr bwMode="auto">
          <a:xfrm>
            <a:off x="1115616" y="188640"/>
            <a:ext cx="7056786" cy="49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16798" r="7179" b="14285"/>
          <a:stretch/>
        </p:blipFill>
        <p:spPr bwMode="auto">
          <a:xfrm>
            <a:off x="184030" y="2869023"/>
            <a:ext cx="3702985" cy="27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Кто? Где? Когда?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5155" y="1670187"/>
            <a:ext cx="5186370" cy="7143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Назови героев </a:t>
            </a:r>
          </a:p>
          <a:p>
            <a:r>
              <a:rPr lang="ru-RU" dirty="0" smtClean="0"/>
              <a:t>Что объединяет героев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95674" y="3145738"/>
            <a:ext cx="2535425" cy="638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Володя Королев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9606" y="4333170"/>
            <a:ext cx="13573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Отец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02339" y="4341713"/>
            <a:ext cx="1428760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Мама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7015" y="3855207"/>
            <a:ext cx="142876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Мать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7742287" y="2575747"/>
            <a:ext cx="41670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746283" y="2438289"/>
            <a:ext cx="328619" cy="500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695751" y="2906989"/>
            <a:ext cx="2535425" cy="638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Господин </a:t>
            </a:r>
            <a:r>
              <a:rPr lang="ru-RU" sz="2400" dirty="0" err="1" smtClean="0">
                <a:solidFill>
                  <a:schemeClr val="tx1"/>
                </a:solidFill>
              </a:rPr>
              <a:t>Чечевицын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81294" y="1772816"/>
            <a:ext cx="2535425" cy="638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Гимназисты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42227" y="4409362"/>
            <a:ext cx="13573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Сестры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00244" y="5365937"/>
            <a:ext cx="13573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Тетя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99594" y="5407860"/>
            <a:ext cx="13573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Наталья 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197356" y="3825612"/>
            <a:ext cx="951650" cy="161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3" idx="0"/>
          </p:cNvCxnSpPr>
          <p:nvPr/>
        </p:nvCxnSpPr>
        <p:spPr>
          <a:xfrm flipV="1">
            <a:off x="5620888" y="3933056"/>
            <a:ext cx="1052293" cy="476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7380312" y="3784049"/>
            <a:ext cx="9175" cy="474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7742287" y="3860264"/>
            <a:ext cx="107367" cy="171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709456" y="3695839"/>
            <a:ext cx="847460" cy="746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0"/>
          </p:cNvCxnSpPr>
          <p:nvPr/>
        </p:nvCxnSpPr>
        <p:spPr>
          <a:xfrm flipH="1" flipV="1">
            <a:off x="4526752" y="3453470"/>
            <a:ext cx="74643" cy="40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авая фигурная скобка 32"/>
          <p:cNvSpPr/>
          <p:nvPr/>
        </p:nvSpPr>
        <p:spPr>
          <a:xfrm rot="5400000">
            <a:off x="6031930" y="3430991"/>
            <a:ext cx="360042" cy="545678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396241" y="6339407"/>
            <a:ext cx="135732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Семья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Где?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Где происходят события?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4555" y="4723427"/>
            <a:ext cx="214314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Двор Королевых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429000"/>
            <a:ext cx="214314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Дом Королевых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405481"/>
            <a:ext cx="214314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Город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2483045" y="43569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2491055" y="310673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10870" r="13863" b="5797"/>
          <a:stretch/>
        </p:blipFill>
        <p:spPr bwMode="auto">
          <a:xfrm>
            <a:off x="4139952" y="2211204"/>
            <a:ext cx="4209878" cy="38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2"/>
          <a:stretch/>
        </p:blipFill>
        <p:spPr bwMode="auto">
          <a:xfrm>
            <a:off x="195900" y="2330149"/>
            <a:ext cx="3725506" cy="252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Когда?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Когда происходят события?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5022" y="4333789"/>
            <a:ext cx="214314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Время суток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0837" y="3310029"/>
            <a:ext cx="214314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Время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0499" y="2283607"/>
            <a:ext cx="214314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Историческая эпоха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4571206" y="414258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393629" y="310673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81473" y="3330656"/>
            <a:ext cx="2424199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Рождественские каникулы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97477" y="2321711"/>
            <a:ext cx="16430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 век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5214950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81473" y="4293623"/>
            <a:ext cx="24546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ано утром (в сочельник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592" y="5765291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Сочельник – канун Рождества.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Обобщим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События, изображённые в рассказе, происходят  </a:t>
            </a:r>
            <a:r>
              <a:rPr lang="ru-RU" dirty="0" smtClean="0"/>
              <a:t>в </a:t>
            </a:r>
            <a:r>
              <a:rPr lang="ru-RU" b="1" u="sng" dirty="0" smtClean="0"/>
              <a:t>19 </a:t>
            </a:r>
            <a:r>
              <a:rPr lang="ru-RU" dirty="0"/>
              <a:t>веке  в городе, в семье Королевых. </a:t>
            </a:r>
          </a:p>
          <a:p>
            <a:r>
              <a:rPr lang="ru-RU" dirty="0"/>
              <a:t>Главные герои – Володя и </a:t>
            </a:r>
            <a:r>
              <a:rPr lang="ru-RU" dirty="0" err="1"/>
              <a:t>Чечевицын</a:t>
            </a:r>
            <a:r>
              <a:rPr lang="ru-RU" dirty="0"/>
              <a:t>, они вместе решают отправиться в Америку во время рождественских каникул.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557</TotalTime>
  <Words>103</Words>
  <Application>Microsoft Office PowerPoint</Application>
  <PresentationFormat>Экран 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Verdana</vt:lpstr>
      <vt:lpstr>Wingdings</vt:lpstr>
      <vt:lpstr>Wingdings 2</vt:lpstr>
      <vt:lpstr>Официальная</vt:lpstr>
      <vt:lpstr>Антон Павлович Чехов</vt:lpstr>
      <vt:lpstr>Кто? Где? Когда?</vt:lpstr>
      <vt:lpstr>Где?</vt:lpstr>
      <vt:lpstr>Когда?</vt:lpstr>
      <vt:lpstr>Обобщим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Петрович Астафьев</dc:title>
  <dc:creator>Darina School</dc:creator>
  <cp:lastModifiedBy>355-2</cp:lastModifiedBy>
  <cp:revision>95</cp:revision>
  <dcterms:created xsi:type="dcterms:W3CDTF">2018-03-16T09:11:34Z</dcterms:created>
  <dcterms:modified xsi:type="dcterms:W3CDTF">2020-12-03T07:09:31Z</dcterms:modified>
</cp:coreProperties>
</file>